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88" y="56"/>
      </p:cViewPr>
      <p:guideLst>
        <p:guide orient="horz" pos="2155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3c1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8780" y="4798427"/>
            <a:ext cx="5650230" cy="10956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>
                <a:latin typeface="+mj-lt"/>
              </a:rPr>
              <a:t>지도 기반 </a:t>
            </a:r>
            <a:r>
              <a:rPr lang="en-US" altLang="ko-KR" sz="6600">
                <a:latin typeface="+mj-lt"/>
              </a:rPr>
              <a:t>SNS</a:t>
            </a:r>
            <a:endParaRPr lang="en-US" altLang="ko-KR" sz="660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435" y="76200"/>
            <a:ext cx="11327130" cy="4465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700">
                <a:latin typeface="+mn-ea"/>
              </a:rPr>
              <a:t>[         ]</a:t>
            </a:r>
            <a:endParaRPr lang="ko-KR" altLang="en-US" sz="28700">
              <a:latin typeface="+mn-ea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9015620" y="4950116"/>
            <a:ext cx="3176379" cy="1479685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천호범 권용호 박준용 윤동민 권회윤 임주엽 최대호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200"/>
            <a:ext cx="5482590" cy="753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chemeClr val="accent4"/>
                </a:solidFill>
              </a:rPr>
              <a:t>Main</a:t>
            </a:r>
            <a:r>
              <a:rPr lang="ko-KR" altLang="en-US" sz="4400" b="0" spc="-300">
                <a:solidFill>
                  <a:schemeClr val="accent4"/>
                </a:solidFill>
              </a:rPr>
              <a:t> </a:t>
            </a:r>
            <a:r>
              <a:rPr lang="en-US" altLang="ko-KR" sz="4400" b="0" spc="-300">
                <a:solidFill>
                  <a:schemeClr val="accent4"/>
                </a:solidFill>
              </a:rPr>
              <a:t> Board(insert Form)</a:t>
            </a:r>
            <a:endParaRPr lang="ko-KR" altLang="en-US" sz="4400" b="0" spc="-30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3420" y="1750807"/>
            <a:ext cx="7960896" cy="4323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996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Main</a:t>
            </a:r>
            <a:r>
              <a:rPr lang="ko-KR" altLang="en-US" sz="4400" spc="-300" dirty="0">
                <a:solidFill>
                  <a:schemeClr val="accent4"/>
                </a:solidFill>
              </a:rPr>
              <a:t> </a:t>
            </a:r>
            <a:r>
              <a:rPr lang="en-US" altLang="ko-KR" sz="4400" spc="-300" dirty="0">
                <a:solidFill>
                  <a:schemeClr val="accent4"/>
                </a:solidFill>
              </a:rPr>
              <a:t> Board(detail)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729256-A765-78E3-C4BE-F44279AF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419" y="1721708"/>
            <a:ext cx="8124897" cy="43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0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200"/>
            <a:ext cx="4558665" cy="753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chemeClr val="accent4"/>
                </a:solidFill>
              </a:rPr>
              <a:t>Main</a:t>
            </a:r>
            <a:r>
              <a:rPr lang="ko-KR" altLang="en-US" sz="4400" b="0" spc="-300">
                <a:solidFill>
                  <a:schemeClr val="accent4"/>
                </a:solidFill>
              </a:rPr>
              <a:t> </a:t>
            </a:r>
            <a:r>
              <a:rPr lang="en-US" altLang="ko-KR" sz="4400" b="0" spc="-300">
                <a:solidFill>
                  <a:schemeClr val="accent4"/>
                </a:solidFill>
              </a:rPr>
              <a:t> Board(update)</a:t>
            </a:r>
            <a:endParaRPr lang="ko-KR" altLang="en-US" sz="4400" b="0" spc="-30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9202" y="1975146"/>
            <a:ext cx="7173595" cy="3874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1158241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chemeClr val="accent4"/>
                </a:solidFill>
              </a:rPr>
              <a:t>Map</a:t>
            </a:r>
            <a:endParaRPr lang="en-US" altLang="ko-KR" sz="4400" b="0" spc="-30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21165" y="1539572"/>
            <a:ext cx="4949669" cy="4745627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en-US" altLang="ko-KR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1158242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chemeClr val="accent4"/>
                </a:solidFill>
              </a:rPr>
              <a:t>Map</a:t>
            </a:r>
            <a:endParaRPr lang="en-US" altLang="ko-KR" sz="4400" b="0" spc="-30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6205" y="1622533"/>
            <a:ext cx="6939590" cy="4579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8" y="330199"/>
            <a:ext cx="1158242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chemeClr val="accent4"/>
                </a:solidFill>
              </a:rPr>
              <a:t>Map</a:t>
            </a:r>
            <a:endParaRPr lang="en-US" altLang="ko-KR" sz="4400" b="0" spc="-30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2895" y="1699825"/>
            <a:ext cx="7446209" cy="4425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200"/>
            <a:ext cx="5177790" cy="753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chemeClr val="accent4"/>
                </a:solidFill>
              </a:rPr>
              <a:t>Group</a:t>
            </a:r>
            <a:r>
              <a:rPr lang="ko-KR" altLang="en-US" sz="4400" b="0" spc="-300">
                <a:solidFill>
                  <a:schemeClr val="accent4"/>
                </a:solidFill>
              </a:rPr>
              <a:t> </a:t>
            </a:r>
            <a:r>
              <a:rPr lang="en-US" altLang="ko-KR" sz="4400" b="0" spc="-300">
                <a:solidFill>
                  <a:schemeClr val="accent4"/>
                </a:solidFill>
              </a:rPr>
              <a:t> Board(manage)</a:t>
            </a:r>
            <a:endParaRPr lang="ko-KR" altLang="en-US" sz="4400" b="0" spc="-30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1550" y="1806390"/>
            <a:ext cx="4388100" cy="4211989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4</a:t>
            </a:r>
            <a:endParaRPr lang="en-US" altLang="ko-KR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73933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Group</a:t>
            </a:r>
            <a:r>
              <a:rPr lang="ko-KR" altLang="en-US" sz="4400" spc="-300" dirty="0">
                <a:solidFill>
                  <a:schemeClr val="accent4"/>
                </a:solidFill>
              </a:rPr>
              <a:t> </a:t>
            </a:r>
            <a:r>
              <a:rPr lang="en-US" altLang="ko-KR" sz="4400" spc="-300" dirty="0">
                <a:solidFill>
                  <a:schemeClr val="accent4"/>
                </a:solidFill>
              </a:rPr>
              <a:t> Board (insert, search)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54D82D-AAA9-FCC3-26CC-C6BA2627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69" y="1806891"/>
            <a:ext cx="4473262" cy="43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200"/>
            <a:ext cx="1062990" cy="753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0" spc="-300">
                <a:solidFill>
                  <a:schemeClr val="accent4"/>
                </a:solidFill>
                <a:latin typeface="Mongolian Baiti"/>
                <a:ea typeface="한컴 백제 B"/>
              </a:rPr>
              <a:t>목차</a:t>
            </a:r>
            <a:endParaRPr lang="ko-KR" altLang="en-US" sz="4400" b="0" spc="-300">
              <a:solidFill>
                <a:schemeClr val="accent4"/>
              </a:solidFill>
              <a:latin typeface="Mongolian Baiti"/>
              <a:ea typeface="한컴 백제 B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565" y="345440"/>
            <a:ext cx="793750" cy="3695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accent4"/>
                </a:solidFill>
              </a:rPr>
              <a:t>Part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3d3a35"/>
                </a:solidFill>
                <a:latin typeface="Montserrat SemiBold"/>
                <a:ea typeface="Pretendard"/>
                <a:cs typeface="Montserrat SemiBold"/>
              </a:rPr>
              <a:t> </a:t>
            </a:r>
            <a:r>
              <a:rPr lang="en-US" altLang="ko-KR">
                <a:solidFill>
                  <a:schemeClr val="accent4"/>
                </a:solidFill>
              </a:rPr>
              <a:t>0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058228" y="1512563"/>
            <a:ext cx="10075545" cy="4911725"/>
          </a:xfrm>
          <a:prstGeom prst="rect">
            <a:avLst/>
          </a:prstGeom>
          <a:solidFill>
            <a:schemeClr val="bg2"/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1940962" y="1951653"/>
            <a:ext cx="8553061" cy="4033546"/>
          </a:xfrm>
          <a:prstGeom prst="rect">
            <a:avLst/>
          </a:prstGeom>
        </p:spPr>
        <p:txBody>
          <a:bodyPr wrap="square"/>
          <a:p>
            <a:pPr>
              <a:defRPr/>
            </a:pPr>
            <a:endParaRPr/>
          </a:p>
        </p:txBody>
      </p:sp>
      <p:sp>
        <p:nvSpPr>
          <p:cNvPr id="14" name=""/>
          <p:cNvSpPr txBox="1"/>
          <p:nvPr/>
        </p:nvSpPr>
        <p:spPr>
          <a:xfrm>
            <a:off x="1940962" y="2775112"/>
            <a:ext cx="5076622" cy="3210087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800" b="1">
                <a:latin typeface="한컴 백제 B"/>
                <a:ea typeface="한컴 백제 B"/>
              </a:rPr>
              <a:t>1. User</a:t>
            </a:r>
            <a:endParaRPr lang="en-US" altLang="ko-KR" sz="2800" b="1">
              <a:latin typeface="한컴 백제 B"/>
              <a:ea typeface="한컴 백제 B"/>
            </a:endParaRPr>
          </a:p>
          <a:p>
            <a:pPr>
              <a:defRPr/>
            </a:pPr>
            <a:endParaRPr lang="en-US" altLang="ko-KR" sz="2800" b="1">
              <a:latin typeface="한컴 백제 B"/>
              <a:ea typeface="한컴 백제 B"/>
            </a:endParaRPr>
          </a:p>
          <a:p>
            <a:pPr>
              <a:defRPr/>
            </a:pPr>
            <a:r>
              <a:rPr lang="en-US" altLang="ko-KR" sz="2800" b="1">
                <a:latin typeface="한컴 백제 B"/>
                <a:ea typeface="한컴 백제 B"/>
              </a:rPr>
              <a:t>2. Main Board</a:t>
            </a:r>
            <a:endParaRPr lang="en-US" altLang="ko-KR" sz="2800" b="1">
              <a:latin typeface="한컴 백제 B"/>
              <a:ea typeface="한컴 백제 B"/>
            </a:endParaRPr>
          </a:p>
          <a:p>
            <a:pPr>
              <a:defRPr/>
            </a:pPr>
            <a:endParaRPr lang="en-US" altLang="ko-KR" sz="2800" b="1">
              <a:latin typeface="한컴 백제 B"/>
              <a:ea typeface="한컴 백제 B"/>
            </a:endParaRPr>
          </a:p>
          <a:p>
            <a:pPr>
              <a:defRPr/>
            </a:pPr>
            <a:r>
              <a:rPr lang="en-US" altLang="ko-KR" sz="2800" b="1">
                <a:latin typeface="한컴 백제 B"/>
                <a:ea typeface="한컴 백제 B"/>
              </a:rPr>
              <a:t>3. Map</a:t>
            </a:r>
            <a:endParaRPr lang="en-US" altLang="ko-KR" sz="2800" b="1">
              <a:latin typeface="한컴 백제 B"/>
              <a:ea typeface="한컴 백제 B"/>
            </a:endParaRPr>
          </a:p>
          <a:p>
            <a:pPr>
              <a:defRPr/>
            </a:pPr>
            <a:endParaRPr lang="en-US" altLang="ko-KR" sz="2800" b="1">
              <a:latin typeface="한컴 백제 B"/>
              <a:ea typeface="한컴 백제 B"/>
            </a:endParaRPr>
          </a:p>
          <a:p>
            <a:pPr>
              <a:defRPr/>
            </a:pPr>
            <a:r>
              <a:rPr lang="en-US" altLang="ko-KR" sz="2800" b="1">
                <a:latin typeface="한컴 백제 B"/>
                <a:ea typeface="한컴 백제 B"/>
              </a:rPr>
              <a:t>4. Group Board</a:t>
            </a:r>
            <a:endParaRPr lang="en-US" altLang="ko-KR" sz="2800" b="1">
              <a:latin typeface="한컴 백제 B"/>
              <a:ea typeface="한컴 백제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35509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User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565" y="345440"/>
            <a:ext cx="8388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>
            <a:spLocks/>
          </p:cNvSpPr>
          <p:nvPr/>
        </p:nvSpPr>
        <p:spPr>
          <a:xfrm>
            <a:off x="1126490" y="1456690"/>
            <a:ext cx="10075545" cy="4911725"/>
          </a:xfrm>
          <a:prstGeom prst="rect">
            <a:avLst/>
          </a:prstGeom>
          <a:solidFill>
            <a:schemeClr val="bg2"/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9" name="그림 1" descr="C:/Users/KYH/AppData/Roaming/PolarisOffice/ETemp/19436_18541512/fImage15331100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900" y="1830070"/>
            <a:ext cx="2950210" cy="3782695"/>
          </a:xfrm>
          <a:prstGeom prst="rect">
            <a:avLst/>
          </a:prstGeom>
          <a:noFill/>
        </p:spPr>
      </p:pic>
      <p:pic>
        <p:nvPicPr>
          <p:cNvPr id="10" name="그림 2" descr="C:/Users/KYH/AppData/Roaming/PolarisOffice/ETemp/19436_18541512/fImage34017101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5" y="1828165"/>
            <a:ext cx="2592070" cy="3093720"/>
          </a:xfrm>
          <a:prstGeom prst="rect">
            <a:avLst/>
          </a:prstGeom>
          <a:noFill/>
        </p:spPr>
      </p:pic>
      <p:pic>
        <p:nvPicPr>
          <p:cNvPr id="11" name="그림 1" descr="C:/Users/KYH/AppData/Roaming/PolarisOffice/ETemp/19436_18541512/fImage617190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45" y="5024755"/>
            <a:ext cx="5041900" cy="12439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03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35509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User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>
            <a:spLocks/>
          </p:cNvSpPr>
          <p:nvPr/>
        </p:nvSpPr>
        <p:spPr>
          <a:xfrm>
            <a:off x="1126490" y="1456690"/>
            <a:ext cx="10075545" cy="4911725"/>
          </a:xfrm>
          <a:prstGeom prst="rect">
            <a:avLst/>
          </a:prstGeom>
          <a:solidFill>
            <a:schemeClr val="bg2"/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9" name="그림 7" descr="C:/Users/KYH/AppData/Roaming/PolarisOffice/ETemp/13528_13505448/fImage1250324103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20" y="1715770"/>
            <a:ext cx="9519285" cy="4386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783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35509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User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>
            <a:spLocks/>
          </p:cNvSpPr>
          <p:nvPr/>
        </p:nvSpPr>
        <p:spPr>
          <a:xfrm>
            <a:off x="1126490" y="1456690"/>
            <a:ext cx="10075545" cy="4911725"/>
          </a:xfrm>
          <a:prstGeom prst="rect">
            <a:avLst/>
          </a:prstGeom>
          <a:solidFill>
            <a:schemeClr val="bg2"/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9" name="그림 10" descr="C:/Users/KYH/AppData/Roaming/PolarisOffice/ETemp/13528_13505448/fImage94085105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45" y="2529840"/>
            <a:ext cx="3232150" cy="2765425"/>
          </a:xfrm>
          <a:prstGeom prst="rect">
            <a:avLst/>
          </a:prstGeom>
          <a:noFill/>
        </p:spPr>
      </p:pic>
      <p:pic>
        <p:nvPicPr>
          <p:cNvPr id="10" name="그림 11" descr="C:/Users/KYH/AppData/Roaming/PolarisOffice/ETemp/13528_13505448/fImage45224106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0" y="2106930"/>
            <a:ext cx="5292725" cy="3604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130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265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Main</a:t>
            </a:r>
            <a:r>
              <a:rPr lang="ko-KR" altLang="en-US" sz="4400" spc="-300" dirty="0">
                <a:solidFill>
                  <a:schemeClr val="accent4"/>
                </a:solidFill>
              </a:rPr>
              <a:t> </a:t>
            </a:r>
            <a:r>
              <a:rPr lang="en-US" altLang="ko-KR" sz="4400" spc="-300" dirty="0">
                <a:solidFill>
                  <a:schemeClr val="accent4"/>
                </a:solidFill>
              </a:rPr>
              <a:t> Board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DB805-FED1-3780-3F13-31C0C98D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39" y="1703614"/>
            <a:ext cx="7083059" cy="384516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1F1212-92D4-FE9F-7C49-26D9DC0E6387}"/>
              </a:ext>
            </a:extLst>
          </p:cNvPr>
          <p:cNvSpPr/>
          <p:nvPr/>
        </p:nvSpPr>
        <p:spPr>
          <a:xfrm>
            <a:off x="6952232" y="2177807"/>
            <a:ext cx="2373252" cy="293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199"/>
            <a:ext cx="4930140" cy="753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chemeClr val="accent4"/>
                </a:solidFill>
              </a:rPr>
              <a:t>Main</a:t>
            </a:r>
            <a:r>
              <a:rPr lang="ko-KR" altLang="en-US" sz="4400" b="0" spc="-300">
                <a:solidFill>
                  <a:schemeClr val="accent4"/>
                </a:solidFill>
              </a:rPr>
              <a:t> </a:t>
            </a:r>
            <a:r>
              <a:rPr lang="en-US" altLang="ko-KR" sz="4400" b="0" spc="-300">
                <a:solidFill>
                  <a:schemeClr val="accent4"/>
                </a:solidFill>
              </a:rPr>
              <a:t> Board(hashTag)</a:t>
            </a:r>
            <a:endParaRPr lang="ko-KR" altLang="en-US" sz="4400" b="0" spc="-30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6336" y="1482093"/>
            <a:ext cx="7180282" cy="3893813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1311" y="2373350"/>
            <a:ext cx="5585459" cy="3994696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 rot="1467002">
            <a:off x="6090179" y="2350946"/>
            <a:ext cx="1378498" cy="2705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200"/>
            <a:ext cx="2787015" cy="753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chemeClr val="accent4"/>
                </a:solidFill>
              </a:rPr>
              <a:t>Main</a:t>
            </a:r>
            <a:r>
              <a:rPr lang="ko-KR" altLang="en-US" sz="4400" b="0" spc="-300">
                <a:solidFill>
                  <a:schemeClr val="accent4"/>
                </a:solidFill>
              </a:rPr>
              <a:t> </a:t>
            </a:r>
            <a:r>
              <a:rPr lang="en-US" altLang="ko-KR" sz="4400" b="0" spc="-300">
                <a:solidFill>
                  <a:schemeClr val="accent4"/>
                </a:solidFill>
              </a:rPr>
              <a:t> Board</a:t>
            </a:r>
            <a:endParaRPr lang="ko-KR" altLang="en-US" sz="4400" b="0" spc="-30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7039" y="1703614"/>
            <a:ext cx="7083059" cy="384516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264874" y="2191359"/>
            <a:ext cx="1019102" cy="293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200"/>
            <a:ext cx="4920614" cy="753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0" spc="-300">
                <a:solidFill>
                  <a:schemeClr val="accent4"/>
                </a:solidFill>
              </a:rPr>
              <a:t>Main</a:t>
            </a:r>
            <a:r>
              <a:rPr lang="ko-KR" altLang="en-US" sz="4400" b="0" spc="-300">
                <a:solidFill>
                  <a:schemeClr val="accent4"/>
                </a:solidFill>
              </a:rPr>
              <a:t> </a:t>
            </a:r>
            <a:r>
              <a:rPr lang="en-US" altLang="ko-KR" sz="4400" b="0" spc="-300">
                <a:solidFill>
                  <a:schemeClr val="accent4"/>
                </a:solidFill>
              </a:rPr>
              <a:t> Board(category)</a:t>
            </a:r>
            <a:endParaRPr lang="ko-KR" altLang="en-US" sz="4400" b="0" spc="-300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26336" y="1456724"/>
            <a:ext cx="1007506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0220" y="2536113"/>
            <a:ext cx="6345159" cy="34332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8847" y="1643227"/>
            <a:ext cx="3879437" cy="1785773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 rot="1467002">
            <a:off x="5303267" y="3500073"/>
            <a:ext cx="1378498" cy="2705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85</ep:Words>
  <ep:PresentationFormat>와이드스크린</ep:PresentationFormat>
  <ep:Paragraphs>30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PowerPoint 프레젠테이션</vt:lpstr>
      <vt:lpstr>PowerPoint 프레젠테이션</vt:lpstr>
      <vt:lpstr>PowerPoint 프레젠테이션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Yu Saebyeol</dc:creator>
  <cp:lastModifiedBy>chb</cp:lastModifiedBy>
  <dcterms:modified xsi:type="dcterms:W3CDTF">2022-10-31T03:11:49.152</dcterms:modified>
  <cp:revision>21</cp:revision>
  <dc:title>PowerPoint 프레젠테이션</dc:title>
  <cp:version>1000.0000.01</cp:version>
</cp:coreProperties>
</file>